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69" r:id="rId4"/>
    <p:sldId id="259" r:id="rId5"/>
    <p:sldId id="261" r:id="rId6"/>
    <p:sldId id="262" r:id="rId7"/>
    <p:sldId id="263" r:id="rId8"/>
    <p:sldId id="264" r:id="rId9"/>
    <p:sldId id="260" r:id="rId10"/>
    <p:sldId id="256" r:id="rId11"/>
    <p:sldId id="257" r:id="rId12"/>
    <p:sldId id="258" r:id="rId13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4"/>
    <p:restoredTop sz="96405"/>
  </p:normalViewPr>
  <p:slideViewPr>
    <p:cSldViewPr snapToGrid="0">
      <p:cViewPr varScale="1">
        <p:scale>
          <a:sx n="78" d="100"/>
          <a:sy n="7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F781-38B4-7F78-9212-2C7588251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97384-FBDA-EC12-0254-A9A795A21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19AAA-8FB0-E928-FB30-6865E0C54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3A478-E228-4E0C-24D7-436F31B3DDBD}"/>
              </a:ext>
            </a:extLst>
          </p:cNvPr>
          <p:cNvSpPr/>
          <p:nvPr userDrawn="1"/>
        </p:nvSpPr>
        <p:spPr>
          <a:xfrm>
            <a:off x="0" y="0"/>
            <a:ext cx="12192000" cy="50174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59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ACFA5-7DD0-D76B-DA52-E5C720E36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3A478-E228-4E0C-24D7-436F31B3DDBD}"/>
              </a:ext>
            </a:extLst>
          </p:cNvPr>
          <p:cNvSpPr/>
          <p:nvPr userDrawn="1"/>
        </p:nvSpPr>
        <p:spPr>
          <a:xfrm>
            <a:off x="0" y="0"/>
            <a:ext cx="12192000" cy="50174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59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6775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B3706D-7765-AD96-EE13-502F3C71F486}"/>
              </a:ext>
            </a:extLst>
          </p:cNvPr>
          <p:cNvSpPr/>
          <p:nvPr userDrawn="1"/>
        </p:nvSpPr>
        <p:spPr>
          <a:xfrm>
            <a:off x="0" y="0"/>
            <a:ext cx="12192000" cy="50174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59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B1EB8-E8AA-40EB-3C0C-1E3C0A452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004" y="1954271"/>
            <a:ext cx="6348661" cy="1325563"/>
          </a:xfrm>
        </p:spPr>
        <p:txBody>
          <a:bodyPr/>
          <a:lstStyle/>
          <a:p>
            <a:r>
              <a:rPr lang="en-GB" dirty="0"/>
              <a:t>Type paper title here</a:t>
            </a:r>
            <a:endParaRPr lang="en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3FAF5-2FED-31A7-B750-5268DD7F3F76}"/>
              </a:ext>
            </a:extLst>
          </p:cNvPr>
          <p:cNvSpPr txBox="1"/>
          <p:nvPr userDrawn="1"/>
        </p:nvSpPr>
        <p:spPr>
          <a:xfrm>
            <a:off x="4661210" y="3579541"/>
            <a:ext cx="633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hr-H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4A48A5-9E0E-384F-58FC-6E1021F73C34}"/>
              </a:ext>
            </a:extLst>
          </p:cNvPr>
          <p:cNvSpPr/>
          <p:nvPr userDrawn="1"/>
        </p:nvSpPr>
        <p:spPr>
          <a:xfrm>
            <a:off x="0" y="0"/>
            <a:ext cx="12192000" cy="5017477"/>
          </a:xfrm>
          <a:prstGeom prst="rect">
            <a:avLst/>
          </a:prstGeom>
          <a:gradFill>
            <a:gsLst>
              <a:gs pos="0">
                <a:schemeClr val="bg1"/>
              </a:gs>
              <a:gs pos="79000">
                <a:srgbClr val="0059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7B3CD1-0BEB-E6CA-0C8A-E45BF6C12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CDC08FC-CA77-5576-DF3D-1536A1A42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B4E8D-35D6-8709-A90D-8D4D017C6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6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E70C78-0A89-365C-DA1D-1CE8855294BD}"/>
              </a:ext>
            </a:extLst>
          </p:cNvPr>
          <p:cNvSpPr/>
          <p:nvPr userDrawn="1"/>
        </p:nvSpPr>
        <p:spPr>
          <a:xfrm>
            <a:off x="0" y="0"/>
            <a:ext cx="12192000" cy="5017477"/>
          </a:xfrm>
          <a:prstGeom prst="rect">
            <a:avLst/>
          </a:prstGeom>
          <a:gradFill>
            <a:gsLst>
              <a:gs pos="0">
                <a:schemeClr val="bg1"/>
              </a:gs>
              <a:gs pos="79000">
                <a:srgbClr val="0059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032B74-3A1C-D20B-8879-95CE8906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6174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2AD0-4348-F485-4903-007DDB21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967D3A-3F37-5CC7-597B-8C9EEB50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91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28420-680B-7FD4-FF2D-7775AAAD8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86E9-C7E2-2662-8C70-38F52378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876" y="1488831"/>
            <a:ext cx="6177573" cy="1940169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16CB1-BC02-CF70-A3B8-0F9F100E5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876" y="3455988"/>
            <a:ext cx="617757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E5792-59F4-DE97-FC0F-B2ADAFC10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5195-4C92-02A7-15B5-F445260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987424"/>
            <a:ext cx="3932237" cy="1069975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20C5-ECCC-EA76-4918-2A2C2DEA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9901E-5539-C3C9-8A00-61E7AD681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D01AE-35D0-567B-D59B-3CEE7BCF9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5352-EF07-82D5-4584-BA3F8A00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E0A1-649B-1764-7414-F68E15ECD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A7374-1F0A-AA25-91CC-3F18CE4E1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74488-2466-EDC9-0750-9DCA52AA5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B04B-6B7A-C910-7237-E2DB6647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1FB61-587E-5C33-60A2-760DF777A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0C0F-B439-3154-4F34-6EC773EF0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FEF09-9ED6-F570-F63A-59B64F2B70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E32FB-AAF2-C4CA-4C1A-9D4F8EC58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42" y="6222642"/>
            <a:ext cx="515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ABEBC24-EBBD-F521-91DF-BB30842FD33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818512"/>
            <a:ext cx="12192000" cy="16636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CF5C5-DB33-1635-2F42-C2181F80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004" y="1084476"/>
            <a:ext cx="63486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6ADFB-281D-8BAE-EC90-16461510F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9003" y="2544976"/>
            <a:ext cx="6348662" cy="209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C770EB-C97A-7C4E-267F-C433D1ADF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27576"/>
          <a:stretch/>
        </p:blipFill>
        <p:spPr>
          <a:xfrm>
            <a:off x="-18198" y="6083101"/>
            <a:ext cx="12227909" cy="7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6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54" r:id="rId4"/>
    <p:sldLayoutId id="2147483651" r:id="rId5"/>
    <p:sldLayoutId id="2147483656" r:id="rId6"/>
    <p:sldLayoutId id="2147483652" r:id="rId7"/>
    <p:sldLayoutId id="2147483657" r:id="rId8"/>
    <p:sldLayoutId id="2147483659" r:id="rId9"/>
    <p:sldLayoutId id="2147483660" r:id="rId10"/>
    <p:sldLayoutId id="2147483661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9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02193-7A40-ADBC-A8DD-C0AFBC2E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58943-8B14-6727-C6EC-04B4079A3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9" y="1081757"/>
            <a:ext cx="3254992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9CF8E-2DB2-E663-035B-D0E6DB012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F711-4C18-88BB-481D-10C62A15BC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7198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29FC-8081-1522-F0FC-88C4B6704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CFEFA-7CD2-7DFD-0968-B90F9DD61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3206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1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02193-7A40-ADBC-A8DD-C0AFBC2E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A61D6-7994-721C-8D7A-F52D4060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1571" y="1422782"/>
            <a:ext cx="3394021" cy="31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9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4526-A3C8-7AD7-75FD-82BBBFBC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E776-83D3-1333-343C-482D7196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C306-5F87-710B-C6F7-515C9681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68F7C-1F02-3488-107C-DBFD4009B05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CDE2B-D0DA-A4A1-DED8-E6831ABA8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962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23C1-9630-2CFE-3A3C-C0C3F147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B47B2-1E09-D47C-FB42-AFC07A33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AB33A-9980-52AC-8939-519E2429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4778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AFE2-113B-C898-4924-562F0B7D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160F7-2780-7BDC-DE76-0D26DCFA3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0031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66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3B1F-B964-F34C-B8EC-E0EF83BA7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R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B5390-1B9C-AFF5-173E-43797E9F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43" y="3509963"/>
            <a:ext cx="6660445" cy="8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8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C8557-E994-739F-F0EF-62B45F25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04" y="973015"/>
            <a:ext cx="3254992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MARINA KYRIAKOU</cp:lastModifiedBy>
  <cp:revision>9</cp:revision>
  <dcterms:created xsi:type="dcterms:W3CDTF">2023-09-07T06:09:41Z</dcterms:created>
  <dcterms:modified xsi:type="dcterms:W3CDTF">2023-09-15T11:49:48Z</dcterms:modified>
</cp:coreProperties>
</file>